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8" r:id="rId4"/>
    <p:sldId id="269" r:id="rId5"/>
    <p:sldId id="257" r:id="rId6"/>
    <p:sldId id="270" r:id="rId7"/>
    <p:sldId id="264" r:id="rId8"/>
    <p:sldId id="276" r:id="rId9"/>
    <p:sldId id="258" r:id="rId10"/>
    <p:sldId id="275" r:id="rId11"/>
    <p:sldId id="272" r:id="rId12"/>
    <p:sldId id="273" r:id="rId13"/>
    <p:sldId id="274" r:id="rId14"/>
    <p:sldId id="267" r:id="rId1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ea da Lisca" initials="AdL" lastIdx="1" clrIdx="0">
    <p:extLst>
      <p:ext uri="{19B8F6BF-5375-455C-9EA6-DF929625EA0E}">
        <p15:presenceInfo xmlns:p15="http://schemas.microsoft.com/office/powerpoint/2012/main" xmlns="" userId="308a40b084f29a5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6995EB2-9EF6-4D37-A91A-B2FCAAAF36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4A90B02-195E-4D3F-9D08-2E87A20C2B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F0F7E43-031A-4C80-B38C-13582FAAC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AE9BA327-F21B-4B46-87F6-B10A32C1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6272896A-B3AD-40C7-806B-06DEC48BB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50483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DB943D5-6053-4004-894E-C19831504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8751A4E9-CFC8-4F57-A257-439BA5ADE0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DF435DD-79CE-4931-A8A4-F43BA78AA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3F24C51-6757-4B0C-842A-CAE808E1B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DB700A0-D131-473C-AC8A-09AD69F3A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24911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4403F115-6A52-4C30-9B79-672BED25E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22CB7649-7C4E-4336-8B42-C39A39F5E8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FE816CD-6D00-4239-A3FA-BB0CE2BC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24E0002-6860-450C-9FEC-5A9341DF5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2CC03455-2832-44DD-9859-16DED008D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84329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FDE1A3E-F948-4841-A391-B63F7F95A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5A9312B-51A5-46D4-85BD-E6E378638A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82CA47A-902E-4352-B869-B7F4837BC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322E0627-1C5D-4179-B61A-02443CF3F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7870E70A-C78C-48A1-93C8-A375A8AB83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6654126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3AAA956-70B3-4A9F-AEC0-55E5701C4C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A0F5EE88-2644-4C28-863A-7728A43165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9989DB7F-2C90-48FD-B6F9-BC1850E45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B4AE68A2-B36F-4B05-A6FC-AEE0497BE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4EED54ED-CA16-426C-8D58-320528D98E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05010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27A80DF-96C4-4A64-BC40-EE14A25D40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74347809-986E-454D-8892-CF871B6551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DB11C87C-B146-4CED-B178-A3FFD3CAC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6C690335-A1FC-46CD-8F5D-8753DDF3D4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04B9D1F1-7AFA-446E-9CD5-3191C3926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8313320-3766-4110-8778-D18657CDB2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58752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1A436152-D629-41BA-99D9-66839AD40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7E5F9F9C-219D-4D26-ACF4-157A626B1E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BC64B632-FC29-419F-B402-76FC71CD20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CE25229D-CEC6-411E-BC48-13C60D7F05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BC744472-96D8-4600-B7F2-AEB5D9F3EE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CF955189-95EF-49AE-BFD9-D963B1B9B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55689718-7676-458F-8CFF-34AC71A9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8CBB7B64-E2C4-4A94-96CB-28A62D3F1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1191291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3FB326BD-F880-4E6B-A2EB-34C04CD197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E0844171-653A-405E-8F3F-A68D55FDD2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5BBEC48-0282-4C51-883D-8043AAC7E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B3C33CC2-026D-4ED3-B257-DC7E50D73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66533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FC126C0E-753F-4A0D-98EE-65F238FBF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CC166061-1E60-42CA-82EF-4CE0F8EB7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EF2E2857-D677-453F-B3C7-DF7DEA024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70541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7F1D831-FCDA-458E-92C6-391403CB00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5324F0A-EF31-44C2-AEA3-4F000F511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450D26B3-DC73-46FF-8F85-60F2ADA6E9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D046810E-D0FF-4987-849F-CE4064BE3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FA53683-0A9E-45CE-B688-19E64F7FB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AA02C63B-4EF4-449A-ACAF-6B83A4913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591165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91DDD8BB-28D8-4695-8C3B-6C8404C28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AC06964A-57C2-4DFF-9A1B-C8D1DFE954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2A80C8C4-7996-4D33-A7CE-3B46E540F8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381F045D-6047-4922-9F86-8D1A56132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63E2F583-16E8-4DF0-BE18-DAB58D555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425BA695-410B-40AE-940A-EC483A8A3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3700437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1A4CFD02-BB0A-4B73-8180-6D2AC6C68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A1DC7410-0AD4-478D-AC76-75B6B69549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DD02C20C-C209-444C-8602-391A1B04139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27E6F-DEE8-486D-8892-DC9FA30DCD0E}" type="datetimeFigureOut">
              <a:rPr lang="it-IT" smtClean="0"/>
              <a:pPr/>
              <a:t>13/12/2021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9D01286F-CCD6-4D28-A3C5-1799A8FAE5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19798E6F-6623-4887-86FF-E0B09CF92E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3F440-3B53-4727-A457-6006D43C501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62881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21BD8E6-175A-4948-AD85-5F24FCF16A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3238"/>
            <a:ext cx="9144000" cy="1655762"/>
          </a:xfrm>
        </p:spPr>
        <p:txBody>
          <a:bodyPr>
            <a:noAutofit/>
          </a:bodyPr>
          <a:lstStyle/>
          <a:p>
            <a:r>
              <a:rPr lang="it-IT" sz="4800" b="1" dirty="0">
                <a:latin typeface="+mn-lt"/>
              </a:rPr>
              <a:t>IL MERCATO DELLA REVISIONE VEICOLI POST COVID-19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F16EC731-A88E-4884-A8AE-7C128D08196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96156" y="413046"/>
            <a:ext cx="3599688" cy="899160"/>
          </a:xfrm>
          <a:prstGeom prst="rect">
            <a:avLst/>
          </a:prstGeom>
        </p:spPr>
      </p:pic>
      <p:sp>
        <p:nvSpPr>
          <p:cNvPr id="7" name="Sottotitolo 6">
            <a:extLst>
              <a:ext uri="{FF2B5EF4-FFF2-40B4-BE49-F238E27FC236}">
                <a16:creationId xmlns:a16="http://schemas.microsoft.com/office/drawing/2014/main" xmlns="" id="{A3148F80-5378-43C5-8D87-7A05FAC6F0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400" dirty="0"/>
              <a:t>Quattro proroghe in meno di un anno. </a:t>
            </a:r>
          </a:p>
          <a:p>
            <a:r>
              <a:rPr lang="it-IT" sz="2400" dirty="0"/>
              <a:t>Non bastava il Covid-19 a fare danni, ci si è messo anche </a:t>
            </a:r>
          </a:p>
          <a:p>
            <a:r>
              <a:rPr lang="it-IT" sz="2400" dirty="0"/>
              <a:t>lo Stato Italiano e l’Unione Europea. </a:t>
            </a:r>
          </a:p>
          <a:p>
            <a:r>
              <a:rPr lang="it-IT" dirty="0"/>
              <a:t>E il futuro della Revisione Veicoli è quantomai volatile.</a:t>
            </a: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xmlns="" val="6918260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600E2D71-F4C0-42D4-A1D2-9461B6484D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88" y="0"/>
            <a:ext cx="105000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0762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1F5D53ED-1347-4A32-B7AD-61C6EA10B5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88" y="0"/>
            <a:ext cx="105000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2722050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5768D7E5-B1E8-4CF3-8957-1EDD728DA8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511" y="-1"/>
            <a:ext cx="10492979" cy="6855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46325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E6253236-491F-4B63-8E96-392F634D3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6741" y="0"/>
            <a:ext cx="10498518" cy="6857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98980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E6AA4556-4D2B-43E5-8F5D-5791EAA06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6218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latin typeface="+mn-lt"/>
              </a:rPr>
              <a:t>Grazie per l’attenzione</a:t>
            </a:r>
          </a:p>
        </p:txBody>
      </p:sp>
    </p:spTree>
    <p:extLst>
      <p:ext uri="{BB962C8B-B14F-4D97-AF65-F5344CB8AC3E}">
        <p14:creationId xmlns:p14="http://schemas.microsoft.com/office/powerpoint/2010/main" xmlns="" val="199463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BA129E2-94EC-4D5D-B523-1071ACFA9C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71938"/>
          </a:xfrm>
        </p:spPr>
        <p:txBody>
          <a:bodyPr>
            <a:normAutofit/>
          </a:bodyPr>
          <a:lstStyle/>
          <a:p>
            <a:r>
              <a:rPr lang="it-IT" sz="2800">
                <a:latin typeface="+mn-lt"/>
              </a:rPr>
              <a:t>Lo scorso anno avevo concluso il mio intervento con due considerazioni</a:t>
            </a:r>
            <a:endParaRPr lang="it-IT" sz="2800" dirty="0">
              <a:latin typeface="+mn-lt"/>
            </a:endParaRPr>
          </a:p>
        </p:txBody>
      </p:sp>
      <p:sp>
        <p:nvSpPr>
          <p:cNvPr id="4" name="Sottotitolo 2">
            <a:extLst>
              <a:ext uri="{FF2B5EF4-FFF2-40B4-BE49-F238E27FC236}">
                <a16:creationId xmlns:a16="http://schemas.microsoft.com/office/drawing/2014/main" xmlns="" id="{298D7CE5-DBC4-45D1-A46C-34D0386ACDCE}"/>
              </a:ext>
            </a:extLst>
          </p:cNvPr>
          <p:cNvSpPr txBox="1">
            <a:spLocks/>
          </p:cNvSpPr>
          <p:nvPr/>
        </p:nvSpPr>
        <p:spPr>
          <a:xfrm>
            <a:off x="838200" y="1166580"/>
            <a:ext cx="10515599" cy="48021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highlight>
                  <a:srgbClr val="FFFF00"/>
                </a:highlight>
              </a:rPr>
              <a:t>ESIGERE UN ADEGUAMENTO/AUMENTO CONGRUO E COERENTE CON IL PRINCIPIO DELL’EQUO UTILE E’ UNA QUESTIONE DI SOPRAVVIVENZA ECONOMICA MA SOPRATTUTTO FINANZIARIA.</a:t>
            </a:r>
          </a:p>
          <a:p>
            <a:pPr marL="457200" indent="-457200" algn="just">
              <a:buFont typeface="+mj-lt"/>
              <a:buAutoNum type="arabicPeriod"/>
            </a:pPr>
            <a:endParaRPr lang="it-IT" sz="2000" dirty="0">
              <a:highlight>
                <a:srgbClr val="FFFF00"/>
              </a:highlight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it-IT" sz="2000" dirty="0">
                <a:highlight>
                  <a:srgbClr val="FFFF00"/>
                </a:highlight>
              </a:rPr>
              <a:t>E’ IMPERATIVO CHE LE SCADENZE DELLE REVISIONI DEL 2020 TORNINO PER DECRETO MINISTERIALE ALLO STATO ORIGINALE SE VOLETE EVITARE IL CAOS TOTALE NEL 2022.  </a:t>
            </a:r>
          </a:p>
          <a:p>
            <a:pPr algn="just"/>
            <a:endParaRPr lang="it-IT" sz="2000" dirty="0"/>
          </a:p>
          <a:p>
            <a:pPr marL="0" indent="0" algn="ctr">
              <a:buNone/>
            </a:pPr>
            <a:r>
              <a:rPr lang="it-IT" sz="2000" dirty="0"/>
              <a:t>Il primo obiettivo, sebbene decisamente poco congruo e coerente con il principi dell’equo utile, è stato raggiunto.</a:t>
            </a:r>
          </a:p>
          <a:p>
            <a:pPr marL="0" indent="0" algn="ctr">
              <a:buNone/>
            </a:pPr>
            <a:r>
              <a:rPr lang="it-IT" sz="2000" dirty="0"/>
              <a:t>Il secondo, invece, scordatevelo.</a:t>
            </a:r>
          </a:p>
          <a:p>
            <a:pPr marL="0" indent="0" algn="just">
              <a:buNone/>
            </a:pPr>
            <a:endParaRPr lang="it-IT" sz="2000" dirty="0"/>
          </a:p>
          <a:p>
            <a:pPr marL="0" indent="0" algn="ctr">
              <a:buNone/>
            </a:pPr>
            <a:r>
              <a:rPr lang="it-IT" sz="2000" dirty="0"/>
              <a:t>Ecco perché. </a:t>
            </a:r>
          </a:p>
          <a:p>
            <a:pPr algn="just"/>
            <a:endParaRPr lang="it-IT" sz="2000" dirty="0"/>
          </a:p>
        </p:txBody>
      </p:sp>
    </p:spTree>
    <p:extLst>
      <p:ext uri="{BB962C8B-B14F-4D97-AF65-F5344CB8AC3E}">
        <p14:creationId xmlns:p14="http://schemas.microsoft.com/office/powerpoint/2010/main" xmlns="" val="12966015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>
            <a:extLst>
              <a:ext uri="{FF2B5EF4-FFF2-40B4-BE49-F238E27FC236}">
                <a16:creationId xmlns:a16="http://schemas.microsoft.com/office/drawing/2014/main" xmlns="" id="{51D5EB52-ACEE-4C6B-A190-FD83D4037049}"/>
              </a:ext>
            </a:extLst>
          </p:cNvPr>
          <p:cNvSpPr txBox="1">
            <a:spLocks/>
          </p:cNvSpPr>
          <p:nvPr/>
        </p:nvSpPr>
        <p:spPr>
          <a:xfrm>
            <a:off x="793476" y="171377"/>
            <a:ext cx="10782794" cy="515195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800" dirty="0">
                <a:latin typeface="+mn-lt"/>
              </a:rPr>
              <a:t>Quattro proroghe in 11 mesi, una più illogica dell’altra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xmlns="" id="{A3604E61-BEDB-446E-928F-C6A182DF0C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062" y="817519"/>
            <a:ext cx="11191875" cy="1543050"/>
          </a:xfrm>
          <a:prstGeom prst="rect">
            <a:avLst/>
          </a:prstGeom>
        </p:spPr>
      </p:pic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7C925AAB-EDF1-4AF3-834A-8350A7162A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" y="2573754"/>
            <a:ext cx="11191875" cy="781050"/>
          </a:xfrm>
          <a:prstGeom prst="rect">
            <a:avLst/>
          </a:prstGeom>
        </p:spPr>
      </p:pic>
      <p:pic>
        <p:nvPicPr>
          <p:cNvPr id="10" name="Immagine 9">
            <a:extLst>
              <a:ext uri="{FF2B5EF4-FFF2-40B4-BE49-F238E27FC236}">
                <a16:creationId xmlns:a16="http://schemas.microsoft.com/office/drawing/2014/main" xmlns="" id="{975F7D19-3AC2-495A-9DB7-38E6A4FD13F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061" y="5241986"/>
            <a:ext cx="11191875" cy="781050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xmlns="" id="{50AE0BCF-A191-4145-9364-77A6C412D37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0061" y="3622120"/>
            <a:ext cx="1068705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98826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>
            <a:extLst>
              <a:ext uri="{FF2B5EF4-FFF2-40B4-BE49-F238E27FC236}">
                <a16:creationId xmlns:a16="http://schemas.microsoft.com/office/drawing/2014/main" xmlns="" id="{416D0752-BE94-4432-9D99-4461740276EF}"/>
              </a:ext>
            </a:extLst>
          </p:cNvPr>
          <p:cNvSpPr txBox="1">
            <a:spLocks/>
          </p:cNvSpPr>
          <p:nvPr/>
        </p:nvSpPr>
        <p:spPr>
          <a:xfrm>
            <a:off x="365261" y="228361"/>
            <a:ext cx="10782794" cy="515195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57188">
              <a:spcAft>
                <a:spcPts val="600"/>
              </a:spcAft>
            </a:pPr>
            <a:r>
              <a:rPr lang="it-IT" sz="2800" dirty="0">
                <a:latin typeface="+mn-lt"/>
              </a:rPr>
              <a:t>Il caos prossimo venturo è diventato realtà</a:t>
            </a:r>
          </a:p>
        </p:txBody>
      </p:sp>
      <p:pic>
        <p:nvPicPr>
          <p:cNvPr id="6" name="Immagine 5">
            <a:extLst>
              <a:ext uri="{FF2B5EF4-FFF2-40B4-BE49-F238E27FC236}">
                <a16:creationId xmlns:a16="http://schemas.microsoft.com/office/drawing/2014/main" xmlns="" id="{CC987F5B-0BE9-4ECD-B3FA-3A17E115EC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5261" y="2866567"/>
            <a:ext cx="11458575" cy="356235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xmlns="" id="{24AC7D8D-F4DA-4041-8D8A-8BF1057C94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5261" y="852556"/>
            <a:ext cx="11461473" cy="1097375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xmlns="" id="{1E9A5342-7883-4173-8D1E-C9ACF0ACD8BC}"/>
              </a:ext>
            </a:extLst>
          </p:cNvPr>
          <p:cNvSpPr txBox="1"/>
          <p:nvPr/>
        </p:nvSpPr>
        <p:spPr>
          <a:xfrm>
            <a:off x="365261" y="1949931"/>
            <a:ext cx="1145857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it-IT" sz="1600" i="1" dirty="0"/>
              <a:t>«Probabilmente a fine anno il grosso degli automobilisti non approfitterà della proroga a febbraio 2021 ma, come avvenuto tra giugno e settembre, i più sceglieranno di fare la revisione nei termini naturali, sommandosi a coloro che non hanno fatto la revisione nei mesi scorsi e dovranno farla entro fine anno.»</a:t>
            </a:r>
          </a:p>
        </p:txBody>
      </p:sp>
    </p:spTree>
    <p:extLst>
      <p:ext uri="{BB962C8B-B14F-4D97-AF65-F5344CB8AC3E}">
        <p14:creationId xmlns:p14="http://schemas.microsoft.com/office/powerpoint/2010/main" xmlns="" val="32694108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olo 1">
            <a:extLst>
              <a:ext uri="{FF2B5EF4-FFF2-40B4-BE49-F238E27FC236}">
                <a16:creationId xmlns:a16="http://schemas.microsoft.com/office/drawing/2014/main" xmlns="" id="{80ED1B03-A27D-4557-8FD5-2714DB66D8C7}"/>
              </a:ext>
            </a:extLst>
          </p:cNvPr>
          <p:cNvSpPr txBox="1">
            <a:spLocks/>
          </p:cNvSpPr>
          <p:nvPr/>
        </p:nvSpPr>
        <p:spPr>
          <a:xfrm>
            <a:off x="760022" y="334623"/>
            <a:ext cx="10782794" cy="515195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800" dirty="0">
                <a:latin typeface="+mn-lt"/>
              </a:rPr>
              <a:t>Come sta andando il 2021</a:t>
            </a:r>
          </a:p>
        </p:txBody>
      </p:sp>
      <p:pic>
        <p:nvPicPr>
          <p:cNvPr id="9" name="Immagine 8">
            <a:extLst>
              <a:ext uri="{FF2B5EF4-FFF2-40B4-BE49-F238E27FC236}">
                <a16:creationId xmlns:a16="http://schemas.microsoft.com/office/drawing/2014/main" xmlns="" id="{F5A7DF26-0F93-4222-A823-4A7C231639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544" y="961328"/>
            <a:ext cx="11029950" cy="1057275"/>
          </a:xfrm>
          <a:prstGeom prst="rect">
            <a:avLst/>
          </a:prstGeom>
        </p:spPr>
      </p:pic>
      <p:pic>
        <p:nvPicPr>
          <p:cNvPr id="2" name="Immagine 1">
            <a:extLst>
              <a:ext uri="{FF2B5EF4-FFF2-40B4-BE49-F238E27FC236}">
                <a16:creationId xmlns:a16="http://schemas.microsoft.com/office/drawing/2014/main" xmlns="" id="{2F4D07E9-B07E-4E51-B3E9-FBEEFB4F5B3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544" y="2130113"/>
            <a:ext cx="11715750" cy="4705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08177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C278522-B41A-494C-9DDD-92812C8CF1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1947069"/>
          </a:xfrm>
        </p:spPr>
        <p:txBody>
          <a:bodyPr>
            <a:normAutofit/>
          </a:bodyPr>
          <a:lstStyle/>
          <a:p>
            <a:pPr algn="just"/>
            <a:r>
              <a:rPr lang="it-IT" sz="2000" dirty="0"/>
              <a:t>Difficile da prevedere, a causa delle proroghe, del comportamento dell’utenza, del mercato del nuovo, di quello dell’usato e delle radiazioni e, non ultimo, delle politiche ecologiste del governo e della UE.</a:t>
            </a:r>
          </a:p>
          <a:p>
            <a:pPr algn="just"/>
            <a:endParaRPr lang="it-IT" sz="2000" dirty="0"/>
          </a:p>
          <a:p>
            <a:pPr algn="just"/>
            <a:r>
              <a:rPr lang="it-IT" sz="2000" dirty="0"/>
              <a:t>Alcuni grafici possono tuttavia aiutarci a ipotizzare il trend allo stato attuale delle cose.</a:t>
            </a: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xmlns="" id="{541C2935-9EA5-45D1-B88B-7AC15CEB11F1}"/>
              </a:ext>
            </a:extLst>
          </p:cNvPr>
          <p:cNvSpPr txBox="1">
            <a:spLocks/>
          </p:cNvSpPr>
          <p:nvPr/>
        </p:nvSpPr>
        <p:spPr>
          <a:xfrm>
            <a:off x="760022" y="434831"/>
            <a:ext cx="10782794" cy="515195"/>
          </a:xfrm>
          <a:prstGeom prst="rect">
            <a:avLst/>
          </a:prstGeom>
        </p:spPr>
        <p:txBody>
          <a:bodyPr wrap="square" anchor="t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it-IT" sz="2800" dirty="0">
                <a:latin typeface="+mn-lt"/>
              </a:rPr>
              <a:t>Quale mercato ci aspetta?</a:t>
            </a:r>
          </a:p>
        </p:txBody>
      </p:sp>
    </p:spTree>
    <p:extLst>
      <p:ext uri="{BB962C8B-B14F-4D97-AF65-F5344CB8AC3E}">
        <p14:creationId xmlns:p14="http://schemas.microsoft.com/office/powerpoint/2010/main" xmlns="" val="10256981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99ED5833-B85B-4103-8A3B-CAB0308E6C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xmlns="" id="{52E0E6D0-944E-418B-90E9-171BBBCCAA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07" y="0"/>
            <a:ext cx="1022118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115328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xmlns="" id="{99ED5833-B85B-4103-8A3B-CAB0308E6C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8178111F-08C1-4374-8BFB-EB40BC4287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5408" y="-1"/>
            <a:ext cx="10221184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019062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>
            <a:extLst>
              <a:ext uri="{FF2B5EF4-FFF2-40B4-BE49-F238E27FC236}">
                <a16:creationId xmlns:a16="http://schemas.microsoft.com/office/drawing/2014/main" xmlns="" id="{523C0A87-596C-4EC2-9BB0-E121B53677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5988" y="0"/>
            <a:ext cx="1050002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13627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3321</TotalTime>
  <Words>272</Words>
  <Application>Microsoft Office PowerPoint</Application>
  <PresentationFormat>Personalizzato</PresentationFormat>
  <Paragraphs>23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Tema di Office</vt:lpstr>
      <vt:lpstr>IL MERCATO DELLA REVISIONE VEICOLI POST COVID-19</vt:lpstr>
      <vt:lpstr>Lo scorso anno avevo concluso il mio intervento con due considerazioni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Grazie per l’attenzione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MERCATO DELLA REVISIONE VEICOLI IN TEMPI DI COVID-19</dc:title>
  <dc:creator>Andrea da Lisca</dc:creator>
  <cp:lastModifiedBy>Te60</cp:lastModifiedBy>
  <cp:revision>57</cp:revision>
  <dcterms:created xsi:type="dcterms:W3CDTF">2020-10-15T14:28:32Z</dcterms:created>
  <dcterms:modified xsi:type="dcterms:W3CDTF">2021-12-13T15:26:45Z</dcterms:modified>
</cp:coreProperties>
</file>